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787" r:id="rId1"/>
  </p:sldMasterIdLst>
  <p:notesMasterIdLst>
    <p:notesMasterId r:id="rId3"/>
  </p:notesMasterIdLst>
  <p:sldIdLst>
    <p:sldId id="284" r:id="rId2"/>
  </p:sldIdLst>
  <p:sldSz cx="6858000" cy="9906000" type="A4"/>
  <p:notesSz cx="6888163" cy="100187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ECE8"/>
    <a:srgbClr val="CCECFF"/>
    <a:srgbClr val="FFCC99"/>
    <a:srgbClr val="FFFF99"/>
    <a:srgbClr val="FFCCFF"/>
    <a:srgbClr val="CCFFFF"/>
    <a:srgbClr val="FF9900"/>
    <a:srgbClr val="FFCC00"/>
    <a:srgbClr val="FF00FF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C4B1156A-380E-4F78-BDF5-A606A8083BF9}" styleName="中間スタイル 4 - アクセント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8A107856-5554-42FB-B03E-39F5DBC370BA}" styleName="中間スタイル 4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2838BEF-8BB2-4498-84A7-C5851F593DF1}" styleName="中間スタイル 4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6D9F66E-5EB9-4882-86FB-DCBF35E3C3E4}" styleName="中間スタイル 4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AF606853-7671-496A-8E4F-DF71F8EC918B}" styleName="濃色スタイル 1 - アクセント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濃色スタイル 1 - アクセント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濃色スタイル 1 - アクセント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濃色スタイル 1 - アクセント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DCAF9ED-07DC-4A11-8D7F-57B35C25682E}" styleName="中間スタイル 1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中間スタイル 1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0A1B5D5-9B99-4C35-A422-299274C87663}" styleName="中間スタイル 1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E171933-4619-4E11-9A3F-F7608DF75F80}" styleName="中間スタイル 1 - アクセント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810" autoAdjust="0"/>
    <p:restoredTop sz="96242" autoAdjust="0"/>
  </p:normalViewPr>
  <p:slideViewPr>
    <p:cSldViewPr snapToGrid="0">
      <p:cViewPr varScale="1">
        <p:scale>
          <a:sx n="77" d="100"/>
          <a:sy n="77" d="100"/>
        </p:scale>
        <p:origin x="3198" y="13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3912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84871" cy="50267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01698" y="1"/>
            <a:ext cx="2984871" cy="50267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r">
              <a:defRPr sz="1300"/>
            </a:lvl1pPr>
          </a:lstStyle>
          <a:p>
            <a:fld id="{33B7AA29-B7CD-427B-A1A8-4240BFC6E4BE}" type="datetimeFigureOut">
              <a:rPr kumimoji="1" lang="ja-JP" altLang="en-US" smtClean="0"/>
              <a:t>2023/3/20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74888" y="1252538"/>
            <a:ext cx="233838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06" tIns="48303" rIns="96606" bIns="4830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8817" y="4821505"/>
            <a:ext cx="5510530" cy="3944869"/>
          </a:xfrm>
          <a:prstGeom prst="rect">
            <a:avLst/>
          </a:prstGeom>
        </p:spPr>
        <p:txBody>
          <a:bodyPr vert="horz" lIns="96606" tIns="48303" rIns="96606" bIns="48303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516039"/>
            <a:ext cx="2984871" cy="50267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01698" y="9516039"/>
            <a:ext cx="2984871" cy="50267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r">
              <a:defRPr sz="1300"/>
            </a:lvl1pPr>
          </a:lstStyle>
          <a:p>
            <a:fld id="{5C91C5E5-30A4-4BA7-8328-0DB1F5DC1D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72309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2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896" indent="0" algn="ctr">
              <a:buNone/>
              <a:defRPr sz="1500"/>
            </a:lvl2pPr>
            <a:lvl3pPr marL="685790" indent="0" algn="ctr">
              <a:buNone/>
              <a:defRPr sz="1349"/>
            </a:lvl3pPr>
            <a:lvl4pPr marL="1028686" indent="0" algn="ctr">
              <a:buNone/>
              <a:defRPr sz="1200"/>
            </a:lvl4pPr>
            <a:lvl5pPr marL="1371581" indent="0" algn="ctr">
              <a:buNone/>
              <a:defRPr sz="1200"/>
            </a:lvl5pPr>
            <a:lvl6pPr marL="1714476" indent="0" algn="ctr">
              <a:buNone/>
              <a:defRPr sz="1200"/>
            </a:lvl6pPr>
            <a:lvl7pPr marL="2057371" indent="0" algn="ctr">
              <a:buNone/>
              <a:defRPr sz="1200"/>
            </a:lvl7pPr>
            <a:lvl8pPr marL="2400267" indent="0" algn="ctr">
              <a:buNone/>
              <a:defRPr sz="1200"/>
            </a:lvl8pPr>
            <a:lvl9pPr marL="2743161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EE80A-A000-4692-9766-E02D3DB94BBB}" type="datetimeFigureOut">
              <a:rPr kumimoji="1" lang="ja-JP" altLang="en-US" smtClean="0"/>
              <a:t>2023/3/20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F9BF2-254D-4EDD-93FC-CE7A773955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3314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EE80A-A000-4692-9766-E02D3DB94BBB}" type="datetimeFigureOut">
              <a:rPr kumimoji="1" lang="ja-JP" altLang="en-US" smtClean="0"/>
              <a:t>2023/3/20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F9BF2-254D-4EDD-93FC-CE7A773955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0146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4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4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EE80A-A000-4692-9766-E02D3DB94BBB}" type="datetimeFigureOut">
              <a:rPr kumimoji="1" lang="ja-JP" altLang="en-US" smtClean="0"/>
              <a:t>2023/3/20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F9BF2-254D-4EDD-93FC-CE7A773955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9742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EE80A-A000-4692-9766-E02D3DB94BBB}" type="datetimeFigureOut">
              <a:rPr kumimoji="1" lang="ja-JP" altLang="en-US" smtClean="0"/>
              <a:t>2023/3/20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F9BF2-254D-4EDD-93FC-CE7A773955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3363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8" y="2469625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8" y="6629227"/>
            <a:ext cx="5915025" cy="2166936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89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90" indent="0">
              <a:buNone/>
              <a:defRPr sz="1349">
                <a:solidFill>
                  <a:schemeClr val="tx1">
                    <a:tint val="75000"/>
                  </a:schemeClr>
                </a:solidFill>
              </a:defRPr>
            </a:lvl3pPr>
            <a:lvl4pPr marL="102868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8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7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7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26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16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EE80A-A000-4692-9766-E02D3DB94BBB}" type="datetimeFigureOut">
              <a:rPr kumimoji="1" lang="ja-JP" altLang="en-US" smtClean="0"/>
              <a:t>2023/3/20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F9BF2-254D-4EDD-93FC-CE7A773955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6523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5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5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EE80A-A000-4692-9766-E02D3DB94BBB}" type="datetimeFigureOut">
              <a:rPr kumimoji="1" lang="ja-JP" altLang="en-US" smtClean="0"/>
              <a:t>2023/3/20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F9BF2-254D-4EDD-93FC-CE7A773955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196723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3" y="527406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6" indent="0">
              <a:buNone/>
              <a:defRPr sz="1500" b="1"/>
            </a:lvl2pPr>
            <a:lvl3pPr marL="685790" indent="0">
              <a:buNone/>
              <a:defRPr sz="1349" b="1"/>
            </a:lvl3pPr>
            <a:lvl4pPr marL="1028686" indent="0">
              <a:buNone/>
              <a:defRPr sz="1200" b="1"/>
            </a:lvl4pPr>
            <a:lvl5pPr marL="1371581" indent="0">
              <a:buNone/>
              <a:defRPr sz="1200" b="1"/>
            </a:lvl5pPr>
            <a:lvl6pPr marL="1714476" indent="0">
              <a:buNone/>
              <a:defRPr sz="1200" b="1"/>
            </a:lvl6pPr>
            <a:lvl7pPr marL="2057371" indent="0">
              <a:buNone/>
              <a:defRPr sz="1200" b="1"/>
            </a:lvl7pPr>
            <a:lvl8pPr marL="2400267" indent="0">
              <a:buNone/>
              <a:defRPr sz="1200" b="1"/>
            </a:lvl8pPr>
            <a:lvl9pPr marL="2743161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3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5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6" indent="0">
              <a:buNone/>
              <a:defRPr sz="1500" b="1"/>
            </a:lvl2pPr>
            <a:lvl3pPr marL="685790" indent="0">
              <a:buNone/>
              <a:defRPr sz="1349" b="1"/>
            </a:lvl3pPr>
            <a:lvl4pPr marL="1028686" indent="0">
              <a:buNone/>
              <a:defRPr sz="1200" b="1"/>
            </a:lvl4pPr>
            <a:lvl5pPr marL="1371581" indent="0">
              <a:buNone/>
              <a:defRPr sz="1200" b="1"/>
            </a:lvl5pPr>
            <a:lvl6pPr marL="1714476" indent="0">
              <a:buNone/>
              <a:defRPr sz="1200" b="1"/>
            </a:lvl6pPr>
            <a:lvl7pPr marL="2057371" indent="0">
              <a:buNone/>
              <a:defRPr sz="1200" b="1"/>
            </a:lvl7pPr>
            <a:lvl8pPr marL="2400267" indent="0">
              <a:buNone/>
              <a:defRPr sz="1200" b="1"/>
            </a:lvl8pPr>
            <a:lvl9pPr marL="2743161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5" y="3618443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EE80A-A000-4692-9766-E02D3DB94BBB}" type="datetimeFigureOut">
              <a:rPr kumimoji="1" lang="ja-JP" altLang="en-US" smtClean="0"/>
              <a:t>2023/3/20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F9BF2-254D-4EDD-93FC-CE7A773955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6514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EE80A-A000-4692-9766-E02D3DB94BBB}" type="datetimeFigureOut">
              <a:rPr kumimoji="1" lang="ja-JP" altLang="en-US" smtClean="0"/>
              <a:t>2023/3/20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F9BF2-254D-4EDD-93FC-CE7A773955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9581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EE80A-A000-4692-9766-E02D3DB94BBB}" type="datetimeFigureOut">
              <a:rPr kumimoji="1" lang="ja-JP" altLang="en-US" smtClean="0"/>
              <a:t>2023/3/20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F9BF2-254D-4EDD-93FC-CE7A773955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8551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5" y="1426284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1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896" indent="0">
              <a:buNone/>
              <a:defRPr sz="1050"/>
            </a:lvl2pPr>
            <a:lvl3pPr marL="685790" indent="0">
              <a:buNone/>
              <a:defRPr sz="900"/>
            </a:lvl3pPr>
            <a:lvl4pPr marL="1028686" indent="0">
              <a:buNone/>
              <a:defRPr sz="750"/>
            </a:lvl4pPr>
            <a:lvl5pPr marL="1371581" indent="0">
              <a:buNone/>
              <a:defRPr sz="750"/>
            </a:lvl5pPr>
            <a:lvl6pPr marL="1714476" indent="0">
              <a:buNone/>
              <a:defRPr sz="750"/>
            </a:lvl6pPr>
            <a:lvl7pPr marL="2057371" indent="0">
              <a:buNone/>
              <a:defRPr sz="750"/>
            </a:lvl7pPr>
            <a:lvl8pPr marL="2400267" indent="0">
              <a:buNone/>
              <a:defRPr sz="750"/>
            </a:lvl8pPr>
            <a:lvl9pPr marL="2743161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EE80A-A000-4692-9766-E02D3DB94BBB}" type="datetimeFigureOut">
              <a:rPr kumimoji="1" lang="ja-JP" altLang="en-US" smtClean="0"/>
              <a:t>2023/3/20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F9BF2-254D-4EDD-93FC-CE7A773955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457131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5" y="1426284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896" indent="0">
              <a:buNone/>
              <a:defRPr sz="2100"/>
            </a:lvl2pPr>
            <a:lvl3pPr marL="685790" indent="0">
              <a:buNone/>
              <a:defRPr sz="1800"/>
            </a:lvl3pPr>
            <a:lvl4pPr marL="1028686" indent="0">
              <a:buNone/>
              <a:defRPr sz="1500"/>
            </a:lvl4pPr>
            <a:lvl5pPr marL="1371581" indent="0">
              <a:buNone/>
              <a:defRPr sz="1500"/>
            </a:lvl5pPr>
            <a:lvl6pPr marL="1714476" indent="0">
              <a:buNone/>
              <a:defRPr sz="1500"/>
            </a:lvl6pPr>
            <a:lvl7pPr marL="2057371" indent="0">
              <a:buNone/>
              <a:defRPr sz="1500"/>
            </a:lvl7pPr>
            <a:lvl8pPr marL="2400267" indent="0">
              <a:buNone/>
              <a:defRPr sz="1500"/>
            </a:lvl8pPr>
            <a:lvl9pPr marL="2743161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1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896" indent="0">
              <a:buNone/>
              <a:defRPr sz="1050"/>
            </a:lvl2pPr>
            <a:lvl3pPr marL="685790" indent="0">
              <a:buNone/>
              <a:defRPr sz="900"/>
            </a:lvl3pPr>
            <a:lvl4pPr marL="1028686" indent="0">
              <a:buNone/>
              <a:defRPr sz="750"/>
            </a:lvl4pPr>
            <a:lvl5pPr marL="1371581" indent="0">
              <a:buNone/>
              <a:defRPr sz="750"/>
            </a:lvl5pPr>
            <a:lvl6pPr marL="1714476" indent="0">
              <a:buNone/>
              <a:defRPr sz="750"/>
            </a:lvl6pPr>
            <a:lvl7pPr marL="2057371" indent="0">
              <a:buNone/>
              <a:defRPr sz="750"/>
            </a:lvl7pPr>
            <a:lvl8pPr marL="2400267" indent="0">
              <a:buNone/>
              <a:defRPr sz="750"/>
            </a:lvl8pPr>
            <a:lvl9pPr marL="2743161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EE80A-A000-4692-9766-E02D3DB94BBB}" type="datetimeFigureOut">
              <a:rPr kumimoji="1" lang="ja-JP" altLang="en-US" smtClean="0"/>
              <a:t>2023/3/20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F9BF2-254D-4EDD-93FC-CE7A773955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4553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90" y="527406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90" y="2637015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FEE80A-A000-4692-9766-E02D3DB94BBB}" type="datetimeFigureOut">
              <a:rPr kumimoji="1" lang="ja-JP" altLang="en-US" smtClean="0"/>
              <a:t>2023/3/20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5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AF9BF2-254D-4EDD-93FC-CE7A773955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618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788" r:id="rId1"/>
    <p:sldLayoutId id="2147484789" r:id="rId2"/>
    <p:sldLayoutId id="2147484790" r:id="rId3"/>
    <p:sldLayoutId id="2147484791" r:id="rId4"/>
    <p:sldLayoutId id="2147484792" r:id="rId5"/>
    <p:sldLayoutId id="2147484793" r:id="rId6"/>
    <p:sldLayoutId id="2147484794" r:id="rId7"/>
    <p:sldLayoutId id="2147484795" r:id="rId8"/>
    <p:sldLayoutId id="2147484796" r:id="rId9"/>
    <p:sldLayoutId id="2147484797" r:id="rId10"/>
    <p:sldLayoutId id="2147484798" r:id="rId11"/>
  </p:sldLayoutIdLst>
  <p:txStyles>
    <p:titleStyle>
      <a:lvl1pPr algn="l" defTabSz="68579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7" indent="-171447" algn="l" defTabSz="68579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43" indent="-171447" algn="l" defTabSz="68579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38" indent="-171447" algn="l" defTabSz="68579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33" indent="-171447" algn="l" defTabSz="68579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49" kern="1200">
          <a:solidFill>
            <a:schemeClr val="tx1"/>
          </a:solidFill>
          <a:latin typeface="+mn-lt"/>
          <a:ea typeface="+mn-ea"/>
          <a:cs typeface="+mn-cs"/>
        </a:defRPr>
      </a:lvl4pPr>
      <a:lvl5pPr marL="1543028" indent="-171447" algn="l" defTabSz="68579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49" kern="1200">
          <a:solidFill>
            <a:schemeClr val="tx1"/>
          </a:solidFill>
          <a:latin typeface="+mn-lt"/>
          <a:ea typeface="+mn-ea"/>
          <a:cs typeface="+mn-cs"/>
        </a:defRPr>
      </a:lvl5pPr>
      <a:lvl6pPr marL="1885924" indent="-171447" algn="l" defTabSz="68579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49" kern="1200">
          <a:solidFill>
            <a:schemeClr val="tx1"/>
          </a:solidFill>
          <a:latin typeface="+mn-lt"/>
          <a:ea typeface="+mn-ea"/>
          <a:cs typeface="+mn-cs"/>
        </a:defRPr>
      </a:lvl6pPr>
      <a:lvl7pPr marL="2228818" indent="-171447" algn="l" defTabSz="68579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49" kern="1200">
          <a:solidFill>
            <a:schemeClr val="tx1"/>
          </a:solidFill>
          <a:latin typeface="+mn-lt"/>
          <a:ea typeface="+mn-ea"/>
          <a:cs typeface="+mn-cs"/>
        </a:defRPr>
      </a:lvl7pPr>
      <a:lvl8pPr marL="2571714" indent="-171447" algn="l" defTabSz="68579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49" kern="1200">
          <a:solidFill>
            <a:schemeClr val="tx1"/>
          </a:solidFill>
          <a:latin typeface="+mn-lt"/>
          <a:ea typeface="+mn-ea"/>
          <a:cs typeface="+mn-cs"/>
        </a:defRPr>
      </a:lvl8pPr>
      <a:lvl9pPr marL="2914610" indent="-171447" algn="l" defTabSz="68579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4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90" rtl="0" eaLnBrk="1" latinLnBrk="0" hangingPunct="1">
        <a:defRPr kumimoji="1" sz="1349" kern="1200">
          <a:solidFill>
            <a:schemeClr val="tx1"/>
          </a:solidFill>
          <a:latin typeface="+mn-lt"/>
          <a:ea typeface="+mn-ea"/>
          <a:cs typeface="+mn-cs"/>
        </a:defRPr>
      </a:lvl1pPr>
      <a:lvl2pPr marL="342896" algn="l" defTabSz="685790" rtl="0" eaLnBrk="1" latinLnBrk="0" hangingPunct="1">
        <a:defRPr kumimoji="1" sz="1349" kern="1200">
          <a:solidFill>
            <a:schemeClr val="tx1"/>
          </a:solidFill>
          <a:latin typeface="+mn-lt"/>
          <a:ea typeface="+mn-ea"/>
          <a:cs typeface="+mn-cs"/>
        </a:defRPr>
      </a:lvl2pPr>
      <a:lvl3pPr marL="685790" algn="l" defTabSz="685790" rtl="0" eaLnBrk="1" latinLnBrk="0" hangingPunct="1">
        <a:defRPr kumimoji="1" sz="1349" kern="1200">
          <a:solidFill>
            <a:schemeClr val="tx1"/>
          </a:solidFill>
          <a:latin typeface="+mn-lt"/>
          <a:ea typeface="+mn-ea"/>
          <a:cs typeface="+mn-cs"/>
        </a:defRPr>
      </a:lvl3pPr>
      <a:lvl4pPr marL="1028686" algn="l" defTabSz="685790" rtl="0" eaLnBrk="1" latinLnBrk="0" hangingPunct="1">
        <a:defRPr kumimoji="1" sz="1349" kern="1200">
          <a:solidFill>
            <a:schemeClr val="tx1"/>
          </a:solidFill>
          <a:latin typeface="+mn-lt"/>
          <a:ea typeface="+mn-ea"/>
          <a:cs typeface="+mn-cs"/>
        </a:defRPr>
      </a:lvl4pPr>
      <a:lvl5pPr marL="1371581" algn="l" defTabSz="685790" rtl="0" eaLnBrk="1" latinLnBrk="0" hangingPunct="1">
        <a:defRPr kumimoji="1" sz="1349" kern="1200">
          <a:solidFill>
            <a:schemeClr val="tx1"/>
          </a:solidFill>
          <a:latin typeface="+mn-lt"/>
          <a:ea typeface="+mn-ea"/>
          <a:cs typeface="+mn-cs"/>
        </a:defRPr>
      </a:lvl5pPr>
      <a:lvl6pPr marL="1714476" algn="l" defTabSz="685790" rtl="0" eaLnBrk="1" latinLnBrk="0" hangingPunct="1">
        <a:defRPr kumimoji="1" sz="1349" kern="1200">
          <a:solidFill>
            <a:schemeClr val="tx1"/>
          </a:solidFill>
          <a:latin typeface="+mn-lt"/>
          <a:ea typeface="+mn-ea"/>
          <a:cs typeface="+mn-cs"/>
        </a:defRPr>
      </a:lvl6pPr>
      <a:lvl7pPr marL="2057371" algn="l" defTabSz="685790" rtl="0" eaLnBrk="1" latinLnBrk="0" hangingPunct="1">
        <a:defRPr kumimoji="1" sz="1349" kern="1200">
          <a:solidFill>
            <a:schemeClr val="tx1"/>
          </a:solidFill>
          <a:latin typeface="+mn-lt"/>
          <a:ea typeface="+mn-ea"/>
          <a:cs typeface="+mn-cs"/>
        </a:defRPr>
      </a:lvl7pPr>
      <a:lvl8pPr marL="2400267" algn="l" defTabSz="685790" rtl="0" eaLnBrk="1" latinLnBrk="0" hangingPunct="1">
        <a:defRPr kumimoji="1" sz="1349" kern="1200">
          <a:solidFill>
            <a:schemeClr val="tx1"/>
          </a:solidFill>
          <a:latin typeface="+mn-lt"/>
          <a:ea typeface="+mn-ea"/>
          <a:cs typeface="+mn-cs"/>
        </a:defRPr>
      </a:lvl8pPr>
      <a:lvl9pPr marL="2743161" algn="l" defTabSz="685790" rtl="0" eaLnBrk="1" latinLnBrk="0" hangingPunct="1">
        <a:defRPr kumimoji="1" sz="134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字幕 2">
            <a:extLst>
              <a:ext uri="{FF2B5EF4-FFF2-40B4-BE49-F238E27FC236}">
                <a16:creationId xmlns:a16="http://schemas.microsoft.com/office/drawing/2014/main" id="{141C9DA4-A317-6B04-3DB9-27520E2752A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C7628FF8-7169-259D-23F9-39EF30642094}"/>
              </a:ext>
            </a:extLst>
          </p:cNvPr>
          <p:cNvGraphicFramePr>
            <a:graphicFrameLocks noGrp="1"/>
          </p:cNvGraphicFramePr>
          <p:nvPr/>
        </p:nvGraphicFramePr>
        <p:xfrm>
          <a:off x="218801" y="2121703"/>
          <a:ext cx="6420395" cy="6193708"/>
        </p:xfrm>
        <a:graphic>
          <a:graphicData uri="http://schemas.openxmlformats.org/drawingml/2006/table">
            <a:tbl>
              <a:tblPr firstRow="1" bandCol="1">
                <a:tableStyleId>{1E171933-4619-4E11-9A3F-F7608DF75F80}</a:tableStyleId>
              </a:tblPr>
              <a:tblGrid>
                <a:gridCol w="268583">
                  <a:extLst>
                    <a:ext uri="{9D8B030D-6E8A-4147-A177-3AD203B41FA5}">
                      <a16:colId xmlns:a16="http://schemas.microsoft.com/office/drawing/2014/main" val="2379841960"/>
                    </a:ext>
                  </a:extLst>
                </a:gridCol>
                <a:gridCol w="1125487">
                  <a:extLst>
                    <a:ext uri="{9D8B030D-6E8A-4147-A177-3AD203B41FA5}">
                      <a16:colId xmlns:a16="http://schemas.microsoft.com/office/drawing/2014/main" val="4278492623"/>
                    </a:ext>
                  </a:extLst>
                </a:gridCol>
                <a:gridCol w="703430">
                  <a:extLst>
                    <a:ext uri="{9D8B030D-6E8A-4147-A177-3AD203B41FA5}">
                      <a16:colId xmlns:a16="http://schemas.microsoft.com/office/drawing/2014/main" val="2306736079"/>
                    </a:ext>
                  </a:extLst>
                </a:gridCol>
                <a:gridCol w="1061539">
                  <a:extLst>
                    <a:ext uri="{9D8B030D-6E8A-4147-A177-3AD203B41FA5}">
                      <a16:colId xmlns:a16="http://schemas.microsoft.com/office/drawing/2014/main" val="865023333"/>
                    </a:ext>
                  </a:extLst>
                </a:gridCol>
                <a:gridCol w="1330122">
                  <a:extLst>
                    <a:ext uri="{9D8B030D-6E8A-4147-A177-3AD203B41FA5}">
                      <a16:colId xmlns:a16="http://schemas.microsoft.com/office/drawing/2014/main" val="261773121"/>
                    </a:ext>
                  </a:extLst>
                </a:gridCol>
                <a:gridCol w="988652">
                  <a:extLst>
                    <a:ext uri="{9D8B030D-6E8A-4147-A177-3AD203B41FA5}">
                      <a16:colId xmlns:a16="http://schemas.microsoft.com/office/drawing/2014/main" val="3537248856"/>
                    </a:ext>
                  </a:extLst>
                </a:gridCol>
                <a:gridCol w="942582">
                  <a:extLst>
                    <a:ext uri="{9D8B030D-6E8A-4147-A177-3AD203B41FA5}">
                      <a16:colId xmlns:a16="http://schemas.microsoft.com/office/drawing/2014/main" val="1489976256"/>
                    </a:ext>
                  </a:extLst>
                </a:gridCol>
              </a:tblGrid>
              <a:tr h="437420">
                <a:tc>
                  <a:txBody>
                    <a:bodyPr/>
                    <a:lstStyle/>
                    <a:p>
                      <a:pPr algn="ctr"/>
                      <a:endParaRPr kumimoji="1" lang="ja-JP" altLang="en-US" sz="800" b="1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24652" marR="24652" marT="12327" marB="12327" vert="eaVert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教　　室</a:t>
                      </a:r>
                      <a:endParaRPr kumimoji="1" lang="en-US" altLang="ja-JP" sz="1200" b="1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定員数</a:t>
                      </a:r>
                    </a:p>
                  </a:txBody>
                  <a:tcPr marL="24652" marR="24652" marT="12327" marB="12327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空き枠数</a:t>
                      </a:r>
                    </a:p>
                  </a:txBody>
                  <a:tcPr marL="24652" marR="24652" marT="12327" marB="12327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対　　象</a:t>
                      </a:r>
                    </a:p>
                  </a:txBody>
                  <a:tcPr marL="24652" marR="24652" marT="12327" marB="12327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曜日・時間</a:t>
                      </a:r>
                    </a:p>
                  </a:txBody>
                  <a:tcPr marL="24652" marR="24652" marT="12327" marB="12327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日　程</a:t>
                      </a:r>
                    </a:p>
                  </a:txBody>
                  <a:tcPr marL="24652" marR="24652" marT="12327" marB="123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金　額</a:t>
                      </a:r>
                    </a:p>
                  </a:txBody>
                  <a:tcPr marL="24652" marR="24652" marT="12327" marB="12327" anchor="ctr"/>
                </a:tc>
                <a:extLst>
                  <a:ext uri="{0D108BD9-81ED-4DB2-BD59-A6C34878D82A}">
                    <a16:rowId xmlns:a16="http://schemas.microsoft.com/office/drawing/2014/main" val="2349719860"/>
                  </a:ext>
                </a:extLst>
              </a:tr>
              <a:tr h="905030">
                <a:tc rowSpan="8">
                  <a:txBody>
                    <a:bodyPr/>
                    <a:lstStyle/>
                    <a:p>
                      <a:pPr algn="ctr"/>
                      <a:r>
                        <a:rPr kumimoji="1" lang="en-US" altLang="ja-JP" sz="1800" b="1" dirty="0"/>
                        <a:t>3</a:t>
                      </a:r>
                      <a:r>
                        <a:rPr kumimoji="1" lang="ja-JP" altLang="en-US" sz="1800" b="1" dirty="0"/>
                        <a:t>か月</a:t>
                      </a:r>
                      <a:endParaRPr kumimoji="1" lang="ja-JP" altLang="en-US" sz="1800" b="1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24652" marR="24652" marT="12327" marB="12327" vert="eaVert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baseline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親子体操</a:t>
                      </a:r>
                      <a:endParaRPr kumimoji="1" lang="en-US" altLang="ja-JP" sz="1400" b="1" baseline="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1" baseline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8</a:t>
                      </a:r>
                      <a:r>
                        <a:rPr kumimoji="1" lang="ja-JP" altLang="en-US" sz="1400" b="1" baseline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組</a:t>
                      </a:r>
                      <a:endParaRPr kumimoji="1" lang="en-US" altLang="ja-JP" sz="1400" b="1" baseline="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24652" marR="24652" marT="12327" marB="12327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1" baseline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3</a:t>
                      </a:r>
                      <a:r>
                        <a:rPr kumimoji="1" lang="ja-JP" altLang="en-US" sz="1400" b="1" baseline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組</a:t>
                      </a:r>
                    </a:p>
                  </a:txBody>
                  <a:tcPr marL="24652" marR="24652" marT="12327" marB="12327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baseline="0" dirty="0"/>
                        <a:t>２歳～４歳</a:t>
                      </a:r>
                      <a:endParaRPr kumimoji="1" lang="en-US" altLang="ja-JP" sz="1400" b="1" baseline="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b="0" baseline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(2019.4.2</a:t>
                      </a:r>
                      <a:r>
                        <a:rPr kumimoji="1" lang="ja-JP" altLang="en-US" sz="1050" b="0" baseline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～</a:t>
                      </a:r>
                      <a:r>
                        <a:rPr kumimoji="1" lang="en-US" altLang="ja-JP" sz="1050" b="0" baseline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2021.4.8</a:t>
                      </a:r>
                      <a:r>
                        <a:rPr kumimoji="1" lang="ja-JP" altLang="en-US" sz="1050" b="0" baseline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）</a:t>
                      </a:r>
                      <a:endParaRPr kumimoji="1" lang="en-US" altLang="ja-JP" sz="1050" b="0" baseline="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1" baseline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２歳になっていること</a:t>
                      </a:r>
                    </a:p>
                  </a:txBody>
                  <a:tcPr marL="24652" marR="24652" marT="12327" marB="12327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1" baseline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(</a:t>
                      </a:r>
                      <a:r>
                        <a:rPr kumimoji="1" lang="ja-JP" altLang="en-US" sz="1200" b="1" baseline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土</a:t>
                      </a:r>
                      <a:r>
                        <a:rPr kumimoji="1" lang="en-US" altLang="ja-JP" sz="1200" b="1" baseline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baseline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10</a:t>
                      </a:r>
                      <a:r>
                        <a:rPr kumimoji="1" lang="ja-JP" altLang="en-US" sz="1200" b="0" baseline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：</a:t>
                      </a:r>
                      <a:r>
                        <a:rPr kumimoji="1" lang="en-US" altLang="ja-JP" sz="1200" b="0" baseline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00</a:t>
                      </a:r>
                      <a:r>
                        <a:rPr kumimoji="1" lang="ja-JP" altLang="en-US" sz="1200" b="0" baseline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～</a:t>
                      </a:r>
                      <a:r>
                        <a:rPr kumimoji="1" lang="en-US" altLang="ja-JP" sz="1200" b="0" baseline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10</a:t>
                      </a:r>
                      <a:r>
                        <a:rPr kumimoji="1" lang="ja-JP" altLang="en-US" sz="1200" b="0" baseline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：</a:t>
                      </a:r>
                      <a:r>
                        <a:rPr kumimoji="1" lang="en-US" altLang="ja-JP" sz="1200" b="0" baseline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50</a:t>
                      </a:r>
                      <a:endParaRPr kumimoji="1" lang="ja-JP" altLang="en-US" sz="1200" b="0" baseline="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24652" marR="24652" marT="12327" marB="12327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1" baseline="0" dirty="0"/>
                        <a:t>4/8.15.22</a:t>
                      </a:r>
                      <a:r>
                        <a:rPr kumimoji="1" lang="ja-JP" altLang="en-US" sz="1400" b="1" baseline="0" dirty="0"/>
                        <a:t>  </a:t>
                      </a:r>
                      <a:r>
                        <a:rPr kumimoji="1" lang="en-US" altLang="ja-JP" sz="1400" b="1" baseline="0" dirty="0"/>
                        <a:t>5/13.20.27  6/3.10.17</a:t>
                      </a:r>
                    </a:p>
                  </a:txBody>
                  <a:tcPr marL="24652" marR="24652" marT="12327" marB="123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baseline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4</a:t>
                      </a:r>
                      <a:r>
                        <a:rPr kumimoji="1" lang="ja-JP" altLang="en-US" sz="1200" b="1" baseline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～</a:t>
                      </a:r>
                      <a:r>
                        <a:rPr kumimoji="1" lang="en-US" altLang="ja-JP" sz="1200" b="1" baseline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6</a:t>
                      </a:r>
                      <a:r>
                        <a:rPr kumimoji="1" lang="ja-JP" altLang="en-US" sz="1200" b="1" baseline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月分</a:t>
                      </a:r>
                      <a:endParaRPr kumimoji="1" lang="en-US" altLang="ja-JP" sz="1200" b="1" baseline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ctr"/>
                      <a:r>
                        <a:rPr kumimoji="1" lang="en-US" altLang="ja-JP" sz="1200" b="1" baseline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12,600</a:t>
                      </a:r>
                      <a:r>
                        <a:rPr kumimoji="1" lang="ja-JP" altLang="en-US" sz="1200" b="1" baseline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円</a:t>
                      </a:r>
                    </a:p>
                  </a:txBody>
                  <a:tcPr marL="24652" marR="24652" marT="12327" marB="12327" anchor="ctr"/>
                </a:tc>
                <a:extLst>
                  <a:ext uri="{0D108BD9-81ED-4DB2-BD59-A6C34878D82A}">
                    <a16:rowId xmlns:a16="http://schemas.microsoft.com/office/drawing/2014/main" val="4257047673"/>
                  </a:ext>
                </a:extLst>
              </a:tr>
              <a:tr h="840401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200" b="1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35609" marR="35609" marT="17805" marB="17805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baseline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幼児体育初級</a:t>
                      </a:r>
                      <a:endParaRPr kumimoji="1" lang="en-US" altLang="ja-JP" sz="1400" b="1" baseline="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1" baseline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20</a:t>
                      </a:r>
                      <a:r>
                        <a:rPr kumimoji="1" lang="ja-JP" altLang="en-US" sz="1400" b="1" baseline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名</a:t>
                      </a:r>
                    </a:p>
                  </a:txBody>
                  <a:tcPr marL="24652" marR="24652" marT="12327" marB="12327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1" baseline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9</a:t>
                      </a:r>
                      <a:r>
                        <a:rPr kumimoji="1" lang="ja-JP" altLang="en-US" sz="1400" b="1" baseline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名</a:t>
                      </a:r>
                    </a:p>
                  </a:txBody>
                  <a:tcPr marL="24652" marR="24652" marT="12327" marB="12327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baseline="0" dirty="0"/>
                        <a:t>３歳・年少</a:t>
                      </a:r>
                      <a:endParaRPr kumimoji="1" lang="en-US" altLang="ja-JP" sz="1400" b="1" baseline="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b="0" baseline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(2019.4.2</a:t>
                      </a:r>
                      <a:r>
                        <a:rPr kumimoji="1" lang="ja-JP" altLang="en-US" sz="1050" b="0" baseline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～</a:t>
                      </a:r>
                      <a:r>
                        <a:rPr kumimoji="1" lang="en-US" altLang="ja-JP" sz="1050" b="0" baseline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2020.4.8</a:t>
                      </a:r>
                      <a:r>
                        <a:rPr kumimoji="1" lang="ja-JP" altLang="en-US" sz="1050" b="0" baseline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）</a:t>
                      </a:r>
                      <a:endParaRPr kumimoji="1" lang="en-US" altLang="ja-JP" sz="1050" b="0" baseline="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1" baseline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３歳になっていること</a:t>
                      </a:r>
                    </a:p>
                  </a:txBody>
                  <a:tcPr marL="24652" marR="24652" marT="12327" marB="12327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1" baseline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(</a:t>
                      </a:r>
                      <a:r>
                        <a:rPr kumimoji="1" lang="ja-JP" altLang="en-US" sz="1200" b="1" baseline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土</a:t>
                      </a:r>
                      <a:r>
                        <a:rPr kumimoji="1" lang="en-US" altLang="ja-JP" sz="1200" b="1" baseline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baseline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11</a:t>
                      </a:r>
                      <a:r>
                        <a:rPr kumimoji="1" lang="ja-JP" altLang="en-US" sz="1200" b="0" baseline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：</a:t>
                      </a:r>
                      <a:r>
                        <a:rPr kumimoji="1" lang="en-US" altLang="ja-JP" sz="1200" b="0" baseline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00</a:t>
                      </a:r>
                      <a:r>
                        <a:rPr kumimoji="1" lang="ja-JP" altLang="en-US" sz="1200" b="0" baseline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～</a:t>
                      </a:r>
                      <a:r>
                        <a:rPr kumimoji="1" lang="en-US" altLang="ja-JP" sz="1200" b="0" baseline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11</a:t>
                      </a:r>
                      <a:r>
                        <a:rPr kumimoji="1" lang="ja-JP" altLang="en-US" sz="1200" b="0" baseline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：</a:t>
                      </a:r>
                      <a:r>
                        <a:rPr kumimoji="1" lang="en-US" altLang="ja-JP" sz="1200" b="0" baseline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50</a:t>
                      </a:r>
                      <a:endParaRPr kumimoji="1" lang="ja-JP" altLang="en-US" sz="1200" b="0" baseline="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24652" marR="24652" marT="12327" marB="12327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1" baseline="0" dirty="0"/>
                        <a:t>4/8.15.22</a:t>
                      </a:r>
                      <a:r>
                        <a:rPr kumimoji="1" lang="ja-JP" altLang="en-US" sz="1400" b="1" baseline="0" dirty="0"/>
                        <a:t>　</a:t>
                      </a:r>
                      <a:r>
                        <a:rPr kumimoji="1" lang="en-US" altLang="ja-JP" sz="1400" b="1" baseline="0" dirty="0"/>
                        <a:t>5/13.20.27</a:t>
                      </a:r>
                      <a:r>
                        <a:rPr kumimoji="1" lang="ja-JP" altLang="en-US" sz="1400" b="1" baseline="0" dirty="0"/>
                        <a:t>　</a:t>
                      </a:r>
                      <a:r>
                        <a:rPr kumimoji="1" lang="en-US" altLang="ja-JP" sz="1400" b="1" baseline="0" dirty="0"/>
                        <a:t>6/3.10.17</a:t>
                      </a:r>
                      <a:endParaRPr kumimoji="1" lang="ja-JP" altLang="en-US" sz="1400" b="1" baseline="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24652" marR="24652" marT="12327" marB="123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baseline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4</a:t>
                      </a:r>
                      <a:r>
                        <a:rPr kumimoji="1" lang="ja-JP" altLang="en-US" sz="1200" b="1" baseline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～</a:t>
                      </a:r>
                      <a:r>
                        <a:rPr kumimoji="1" lang="en-US" altLang="ja-JP" sz="1200" b="1" baseline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6</a:t>
                      </a:r>
                      <a:r>
                        <a:rPr kumimoji="1" lang="ja-JP" altLang="en-US" sz="1200" b="1" baseline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月分</a:t>
                      </a:r>
                      <a:endParaRPr kumimoji="1" lang="en-US" altLang="ja-JP" sz="1200" b="1" baseline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ctr"/>
                      <a:r>
                        <a:rPr kumimoji="1" lang="en-US" altLang="ja-JP" sz="1200" b="1" baseline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11,700</a:t>
                      </a:r>
                      <a:r>
                        <a:rPr kumimoji="1" lang="ja-JP" altLang="en-US" sz="1200" b="1" baseline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円</a:t>
                      </a:r>
                    </a:p>
                  </a:txBody>
                  <a:tcPr marL="24652" marR="24652" marT="12327" marB="12327" anchor="ctr"/>
                </a:tc>
                <a:extLst>
                  <a:ext uri="{0D108BD9-81ED-4DB2-BD59-A6C34878D82A}">
                    <a16:rowId xmlns:a16="http://schemas.microsoft.com/office/drawing/2014/main" val="3531332019"/>
                  </a:ext>
                </a:extLst>
              </a:tr>
              <a:tr h="66123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baseline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幼児体育</a:t>
                      </a:r>
                      <a:endParaRPr kumimoji="1" lang="en-US" altLang="ja-JP" sz="1400" b="1" baseline="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1" baseline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20</a:t>
                      </a:r>
                      <a:r>
                        <a:rPr kumimoji="1" lang="ja-JP" altLang="en-US" sz="1400" b="1" baseline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名</a:t>
                      </a:r>
                      <a:endParaRPr kumimoji="1" lang="en-US" altLang="ja-JP" sz="1400" b="1" baseline="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24652" marR="24652" marT="12327" marB="12327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baseline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１４名</a:t>
                      </a:r>
                    </a:p>
                  </a:txBody>
                  <a:tcPr marL="24652" marR="24652" marT="12327" marB="12327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baseline="0" dirty="0"/>
                        <a:t>年中・年長</a:t>
                      </a:r>
                      <a:endParaRPr kumimoji="1" lang="en-US" altLang="ja-JP" sz="1400" b="1" baseline="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b="0" baseline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(2017.4.2</a:t>
                      </a:r>
                      <a:r>
                        <a:rPr kumimoji="1" lang="ja-JP" altLang="en-US" sz="1050" b="0" baseline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～</a:t>
                      </a:r>
                      <a:r>
                        <a:rPr kumimoji="1" lang="en-US" altLang="ja-JP" sz="1050" b="0" baseline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2019.4.1</a:t>
                      </a:r>
                      <a:r>
                        <a:rPr kumimoji="1" lang="ja-JP" altLang="en-US" sz="1050" b="0" baseline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）</a:t>
                      </a:r>
                    </a:p>
                  </a:txBody>
                  <a:tcPr marL="24652" marR="24652" marT="12327" marB="12327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1" baseline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(</a:t>
                      </a:r>
                      <a:r>
                        <a:rPr kumimoji="1" lang="ja-JP" altLang="en-US" sz="1200" b="1" baseline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水</a:t>
                      </a:r>
                      <a:r>
                        <a:rPr kumimoji="1" lang="en-US" altLang="ja-JP" sz="1200" b="1" baseline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baseline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16</a:t>
                      </a:r>
                      <a:r>
                        <a:rPr kumimoji="1" lang="ja-JP" altLang="en-US" sz="1200" b="0" baseline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：</a:t>
                      </a:r>
                      <a:r>
                        <a:rPr kumimoji="1" lang="en-US" altLang="ja-JP" sz="1200" b="0" baseline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10</a:t>
                      </a:r>
                      <a:r>
                        <a:rPr kumimoji="1" lang="ja-JP" altLang="en-US" sz="1200" b="0" baseline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～</a:t>
                      </a:r>
                      <a:r>
                        <a:rPr kumimoji="1" lang="en-US" altLang="ja-JP" sz="1200" b="0" baseline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17</a:t>
                      </a:r>
                      <a:r>
                        <a:rPr kumimoji="1" lang="ja-JP" altLang="en-US" sz="1200" b="0" baseline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：</a:t>
                      </a:r>
                      <a:r>
                        <a:rPr kumimoji="1" lang="en-US" altLang="ja-JP" sz="1200" b="0" baseline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10</a:t>
                      </a:r>
                      <a:endParaRPr kumimoji="1" lang="ja-JP" altLang="en-US" sz="1200" b="0" baseline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24652" marR="24652" marT="12327" marB="12327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1" baseline="0" dirty="0">
                          <a:solidFill>
                            <a:schemeClr val="tx1"/>
                          </a:solidFill>
                        </a:rPr>
                        <a:t>4/5.12.19</a:t>
                      </a:r>
                      <a:r>
                        <a:rPr kumimoji="1" lang="ja-JP" altLang="en-US" sz="1400" b="1" baseline="0" dirty="0">
                          <a:solidFill>
                            <a:schemeClr val="tx1"/>
                          </a:solidFill>
                        </a:rPr>
                        <a:t>　</a:t>
                      </a:r>
                      <a:r>
                        <a:rPr kumimoji="1" lang="en-US" altLang="ja-JP" sz="1400" b="1" baseline="0" dirty="0">
                          <a:solidFill>
                            <a:schemeClr val="tx1"/>
                          </a:solidFill>
                        </a:rPr>
                        <a:t>5/10.17.24</a:t>
                      </a:r>
                      <a:r>
                        <a:rPr kumimoji="1" lang="ja-JP" altLang="en-US" sz="1400" b="1" baseline="0" dirty="0">
                          <a:solidFill>
                            <a:schemeClr val="tx1"/>
                          </a:solidFill>
                        </a:rPr>
                        <a:t>　</a:t>
                      </a:r>
                      <a:r>
                        <a:rPr kumimoji="1" lang="en-US" altLang="ja-JP" sz="1400" b="1" baseline="0" dirty="0">
                          <a:solidFill>
                            <a:schemeClr val="tx1"/>
                          </a:solidFill>
                        </a:rPr>
                        <a:t>6/7.14.21</a:t>
                      </a:r>
                      <a:endParaRPr kumimoji="1" lang="ja-JP" altLang="en-US" sz="1400" b="1" baseline="0" dirty="0">
                        <a:solidFill>
                          <a:schemeClr val="tx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24652" marR="24652" marT="12327" marB="12327" anchor="ctr"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baseline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4</a:t>
                      </a:r>
                      <a:r>
                        <a:rPr kumimoji="1" lang="ja-JP" altLang="en-US" sz="1200" b="1" baseline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～</a:t>
                      </a:r>
                      <a:r>
                        <a:rPr kumimoji="1" lang="en-US" altLang="ja-JP" sz="1200" b="1" baseline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6</a:t>
                      </a:r>
                      <a:r>
                        <a:rPr kumimoji="1" lang="ja-JP" altLang="en-US" sz="1200" b="1" baseline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月分</a:t>
                      </a:r>
                      <a:endParaRPr kumimoji="1" lang="en-US" altLang="ja-JP" sz="1200" b="1" baseline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ctr"/>
                      <a:r>
                        <a:rPr kumimoji="1" lang="en-US" altLang="ja-JP" sz="1200" b="1" baseline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11,700</a:t>
                      </a:r>
                      <a:r>
                        <a:rPr kumimoji="1" lang="ja-JP" altLang="en-US" sz="1200" b="1" baseline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円</a:t>
                      </a:r>
                    </a:p>
                  </a:txBody>
                  <a:tcPr marL="24652" marR="24652" marT="12327" marB="12327" anchor="ctr"/>
                </a:tc>
                <a:extLst>
                  <a:ext uri="{0D108BD9-81ED-4DB2-BD59-A6C34878D82A}">
                    <a16:rowId xmlns:a16="http://schemas.microsoft.com/office/drawing/2014/main" val="2525577016"/>
                  </a:ext>
                </a:extLst>
              </a:tr>
              <a:tr h="661231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200" b="1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35609" marR="35609" marT="17805" marB="17805" anchor="ctr"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700" b="1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幼児体育</a:t>
                      </a:r>
                      <a:endParaRPr kumimoji="1" lang="en-US" altLang="ja-JP" sz="700" b="1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24652" marR="24652" marT="12327" marB="12327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baseline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１４名</a:t>
                      </a:r>
                    </a:p>
                  </a:txBody>
                  <a:tcPr marL="24652" marR="24652" marT="12327" marB="12327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700" b="1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年中・年長</a:t>
                      </a:r>
                      <a:endParaRPr kumimoji="1" lang="en-US" altLang="ja-JP" sz="700" b="1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700" b="1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20</a:t>
                      </a:r>
                      <a:r>
                        <a:rPr kumimoji="1" lang="ja-JP" altLang="en-US" sz="700" b="1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名</a:t>
                      </a:r>
                    </a:p>
                  </a:txBody>
                  <a:tcPr marL="24652" marR="24652" marT="12327" marB="12327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1" baseline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(</a:t>
                      </a:r>
                      <a:r>
                        <a:rPr kumimoji="1" lang="ja-JP" altLang="en-US" sz="1200" b="1" baseline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木</a:t>
                      </a:r>
                      <a:r>
                        <a:rPr kumimoji="1" lang="en-US" altLang="ja-JP" sz="1200" b="1" baseline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baseline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16</a:t>
                      </a:r>
                      <a:r>
                        <a:rPr kumimoji="1" lang="ja-JP" altLang="en-US" sz="1200" b="0" baseline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：</a:t>
                      </a:r>
                      <a:r>
                        <a:rPr kumimoji="1" lang="en-US" altLang="ja-JP" sz="1200" b="0" baseline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10</a:t>
                      </a:r>
                      <a:r>
                        <a:rPr kumimoji="1" lang="ja-JP" altLang="en-US" sz="1200" b="0" baseline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～</a:t>
                      </a:r>
                      <a:r>
                        <a:rPr kumimoji="1" lang="en-US" altLang="ja-JP" sz="1200" b="0" baseline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17</a:t>
                      </a:r>
                      <a:r>
                        <a:rPr kumimoji="1" lang="ja-JP" altLang="en-US" sz="1200" b="0" baseline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：</a:t>
                      </a:r>
                      <a:r>
                        <a:rPr kumimoji="1" lang="en-US" altLang="ja-JP" sz="1200" b="0" baseline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10</a:t>
                      </a:r>
                      <a:endParaRPr kumimoji="1" lang="ja-JP" altLang="en-US" sz="1200" b="0" baseline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24652" marR="24652" marT="12327" marB="12327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1" baseline="0" dirty="0">
                          <a:solidFill>
                            <a:schemeClr val="tx1"/>
                          </a:solidFill>
                        </a:rPr>
                        <a:t>4/6.13.20</a:t>
                      </a:r>
                      <a:r>
                        <a:rPr kumimoji="1" lang="ja-JP" altLang="en-US" sz="1400" b="1" baseline="0" dirty="0">
                          <a:solidFill>
                            <a:schemeClr val="tx1"/>
                          </a:solidFill>
                        </a:rPr>
                        <a:t>　</a:t>
                      </a:r>
                      <a:r>
                        <a:rPr kumimoji="1" lang="en-US" altLang="ja-JP" sz="1400" b="1" baseline="0" dirty="0">
                          <a:solidFill>
                            <a:schemeClr val="tx1"/>
                          </a:solidFill>
                        </a:rPr>
                        <a:t>5/11.18.25</a:t>
                      </a:r>
                      <a:r>
                        <a:rPr kumimoji="1" lang="ja-JP" altLang="en-US" sz="1400" b="1" baseline="0" dirty="0">
                          <a:solidFill>
                            <a:schemeClr val="tx1"/>
                          </a:solidFill>
                        </a:rPr>
                        <a:t>　</a:t>
                      </a:r>
                      <a:r>
                        <a:rPr kumimoji="1" lang="en-US" altLang="ja-JP" sz="1400" b="1" baseline="0" dirty="0">
                          <a:solidFill>
                            <a:schemeClr val="tx1"/>
                          </a:solidFill>
                        </a:rPr>
                        <a:t>6/1.8.15</a:t>
                      </a:r>
                      <a:endParaRPr kumimoji="1" lang="ja-JP" altLang="en-US" sz="1400" b="1" baseline="0" dirty="0">
                        <a:solidFill>
                          <a:schemeClr val="tx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24652" marR="24652" marT="12327" marB="12327" anchor="ctr"/>
                </a:tc>
                <a:tc vMerge="1">
                  <a:txBody>
                    <a:bodyPr/>
                    <a:lstStyle/>
                    <a:p>
                      <a:pPr algn="ctr"/>
                      <a:r>
                        <a:rPr kumimoji="1" lang="en-US" altLang="ja-JP" sz="8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</a:t>
                      </a:r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～</a:t>
                      </a:r>
                      <a:r>
                        <a:rPr kumimoji="1" lang="en-US" altLang="ja-JP" sz="8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6</a:t>
                      </a:r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月分</a:t>
                      </a:r>
                      <a:endParaRPr kumimoji="1" lang="en-US" altLang="ja-JP" sz="80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algn="ctr"/>
                      <a:r>
                        <a:rPr kumimoji="1" lang="en-US" altLang="ja-JP" sz="8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11,700</a:t>
                      </a:r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円</a:t>
                      </a:r>
                    </a:p>
                  </a:txBody>
                  <a:tcPr marL="24652" marR="24652" marT="12327" marB="12327" anchor="ctr"/>
                </a:tc>
                <a:extLst>
                  <a:ext uri="{0D108BD9-81ED-4DB2-BD59-A6C34878D82A}">
                    <a16:rowId xmlns:a16="http://schemas.microsoft.com/office/drawing/2014/main" val="2365166296"/>
                  </a:ext>
                </a:extLst>
              </a:tr>
              <a:tr h="66123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1" baseline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4</a:t>
                      </a:r>
                      <a:r>
                        <a:rPr kumimoji="1" lang="ja-JP" altLang="en-US" sz="1400" b="1" baseline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名</a:t>
                      </a:r>
                    </a:p>
                  </a:txBody>
                  <a:tcPr marL="24652" marR="24652" marT="12327" marB="12327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="1" baseline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(</a:t>
                      </a:r>
                      <a:r>
                        <a:rPr kumimoji="1" lang="ja-JP" altLang="en-US" sz="1200" b="1" baseline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土</a:t>
                      </a:r>
                      <a:r>
                        <a:rPr kumimoji="1" lang="en-US" altLang="ja-JP" sz="1200" b="1" baseline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)</a:t>
                      </a:r>
                    </a:p>
                    <a:p>
                      <a:r>
                        <a:rPr kumimoji="1" lang="en-US" altLang="ja-JP" sz="1200" b="0" baseline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13</a:t>
                      </a:r>
                      <a:r>
                        <a:rPr kumimoji="1" lang="ja-JP" altLang="en-US" sz="1200" b="0" baseline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：</a:t>
                      </a:r>
                      <a:r>
                        <a:rPr kumimoji="1" lang="en-US" altLang="ja-JP" sz="1200" b="0" baseline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00</a:t>
                      </a:r>
                      <a:r>
                        <a:rPr kumimoji="1" lang="ja-JP" altLang="en-US" sz="1200" b="0" baseline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～</a:t>
                      </a:r>
                      <a:r>
                        <a:rPr kumimoji="1" lang="en-US" altLang="ja-JP" sz="1200" b="0" baseline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14</a:t>
                      </a:r>
                      <a:r>
                        <a:rPr kumimoji="1" lang="ja-JP" altLang="en-US" sz="1200" b="0" baseline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：</a:t>
                      </a:r>
                      <a:r>
                        <a:rPr kumimoji="1" lang="en-US" altLang="ja-JP" sz="1200" b="0" baseline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00</a:t>
                      </a:r>
                      <a:endParaRPr kumimoji="1" lang="ja-JP" altLang="en-US" sz="1200" baseline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24652" marR="24652" marT="12327" marB="12327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1" baseline="0" dirty="0"/>
                        <a:t>4/8.15.22</a:t>
                      </a:r>
                      <a:r>
                        <a:rPr kumimoji="1" lang="ja-JP" altLang="en-US" sz="1400" b="1" baseline="0" dirty="0"/>
                        <a:t>　</a:t>
                      </a:r>
                      <a:r>
                        <a:rPr kumimoji="1" lang="en-US" altLang="ja-JP" sz="1400" b="1" baseline="0" dirty="0"/>
                        <a:t>5/13.20.27</a:t>
                      </a:r>
                      <a:r>
                        <a:rPr kumimoji="1" lang="ja-JP" altLang="en-US" sz="1400" b="1" baseline="0" dirty="0"/>
                        <a:t>　</a:t>
                      </a:r>
                      <a:r>
                        <a:rPr kumimoji="1" lang="en-US" altLang="ja-JP" sz="1400" b="1" baseline="0" dirty="0"/>
                        <a:t>6/3.10.17</a:t>
                      </a:r>
                      <a:endParaRPr kumimoji="1" lang="ja-JP" altLang="en-US" sz="1400" b="1" baseline="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24652" marR="24652" marT="12327" marB="12327" anchor="ctr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985605"/>
                  </a:ext>
                </a:extLst>
              </a:tr>
              <a:tr h="661231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200" b="1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35609" marR="35609" marT="17805" marB="17805" anchor="ctr"/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baseline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小学生体育</a:t>
                      </a:r>
                      <a:endParaRPr kumimoji="1" lang="en-US" altLang="ja-JP" sz="1400" b="1" baseline="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1" baseline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20</a:t>
                      </a:r>
                      <a:r>
                        <a:rPr kumimoji="1" lang="ja-JP" altLang="en-US" sz="1400" b="1" baseline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名</a:t>
                      </a:r>
                      <a:endParaRPr kumimoji="1" lang="en-US" altLang="ja-JP" sz="1400" b="1" baseline="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24652" marR="24652" marT="12327" marB="12327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baseline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１０名</a:t>
                      </a:r>
                    </a:p>
                  </a:txBody>
                  <a:tcPr marL="24652" marR="24652" marT="12327" marB="12327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baseline="0" dirty="0"/>
                        <a:t>小学生</a:t>
                      </a:r>
                      <a:endParaRPr kumimoji="1" lang="en-US" altLang="ja-JP" sz="1400" b="1" baseline="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0" baseline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（</a:t>
                      </a:r>
                      <a:r>
                        <a:rPr kumimoji="1" lang="en-US" altLang="ja-JP" sz="1050" b="0" baseline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2011.4.2</a:t>
                      </a:r>
                      <a:r>
                        <a:rPr kumimoji="1" lang="ja-JP" altLang="en-US" sz="1050" b="0" baseline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～</a:t>
                      </a:r>
                      <a:endParaRPr kumimoji="1" lang="en-US" altLang="ja-JP" sz="1050" b="0" baseline="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b="0" baseline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2017.4.1</a:t>
                      </a:r>
                      <a:r>
                        <a:rPr kumimoji="1" lang="ja-JP" altLang="en-US" sz="1050" b="0" baseline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）</a:t>
                      </a:r>
                      <a:endParaRPr kumimoji="1" lang="en-US" altLang="ja-JP" sz="1050" b="0" baseline="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24652" marR="24652" marT="12327" marB="12327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1" baseline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(</a:t>
                      </a:r>
                      <a:r>
                        <a:rPr kumimoji="1" lang="ja-JP" altLang="en-US" sz="1200" b="1" baseline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水</a:t>
                      </a:r>
                      <a:r>
                        <a:rPr kumimoji="1" lang="en-US" altLang="ja-JP" sz="1200" b="1" baseline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baseline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17</a:t>
                      </a:r>
                      <a:r>
                        <a:rPr kumimoji="1" lang="ja-JP" altLang="en-US" sz="1200" b="0" baseline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：</a:t>
                      </a:r>
                      <a:r>
                        <a:rPr kumimoji="1" lang="en-US" altLang="ja-JP" sz="1200" b="0" baseline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20</a:t>
                      </a:r>
                      <a:r>
                        <a:rPr kumimoji="1" lang="ja-JP" altLang="en-US" sz="1200" b="0" baseline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～</a:t>
                      </a:r>
                      <a:r>
                        <a:rPr kumimoji="1" lang="en-US" altLang="ja-JP" sz="1200" b="0" baseline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18</a:t>
                      </a:r>
                      <a:r>
                        <a:rPr kumimoji="1" lang="ja-JP" altLang="en-US" sz="1200" b="0" baseline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：</a:t>
                      </a:r>
                      <a:r>
                        <a:rPr kumimoji="1" lang="en-US" altLang="ja-JP" sz="1200" b="0" baseline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20</a:t>
                      </a:r>
                      <a:endParaRPr kumimoji="1" lang="ja-JP" altLang="en-US" sz="1200" b="0" baseline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24652" marR="24652" marT="12327" marB="12327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1" baseline="0" dirty="0">
                          <a:solidFill>
                            <a:schemeClr val="tx1"/>
                          </a:solidFill>
                        </a:rPr>
                        <a:t>4/5.12.19</a:t>
                      </a:r>
                      <a:r>
                        <a:rPr kumimoji="1" lang="ja-JP" altLang="en-US" sz="1400" b="1" baseline="0" dirty="0">
                          <a:solidFill>
                            <a:schemeClr val="tx1"/>
                          </a:solidFill>
                        </a:rPr>
                        <a:t>　</a:t>
                      </a:r>
                      <a:r>
                        <a:rPr kumimoji="1" lang="en-US" altLang="ja-JP" sz="1400" b="1" baseline="0" dirty="0">
                          <a:solidFill>
                            <a:schemeClr val="tx1"/>
                          </a:solidFill>
                        </a:rPr>
                        <a:t>5/10.17.24</a:t>
                      </a:r>
                      <a:r>
                        <a:rPr kumimoji="1" lang="ja-JP" altLang="en-US" sz="1400" b="1" baseline="0" dirty="0">
                          <a:solidFill>
                            <a:schemeClr val="tx1"/>
                          </a:solidFill>
                        </a:rPr>
                        <a:t>　</a:t>
                      </a:r>
                      <a:r>
                        <a:rPr kumimoji="1" lang="en-US" altLang="ja-JP" sz="1400" b="1" baseline="0" dirty="0">
                          <a:solidFill>
                            <a:schemeClr val="tx1"/>
                          </a:solidFill>
                        </a:rPr>
                        <a:t>6/7.14.21</a:t>
                      </a:r>
                      <a:endParaRPr kumimoji="1" lang="ja-JP" altLang="en-US" sz="1400" b="1" baseline="0" dirty="0">
                        <a:solidFill>
                          <a:schemeClr val="tx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24652" marR="24652" marT="12327" marB="12327" anchor="ctr"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baseline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4</a:t>
                      </a:r>
                      <a:r>
                        <a:rPr kumimoji="1" lang="ja-JP" altLang="en-US" sz="1200" b="1" baseline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～</a:t>
                      </a:r>
                      <a:r>
                        <a:rPr kumimoji="1" lang="en-US" altLang="ja-JP" sz="1200" b="1" baseline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6</a:t>
                      </a:r>
                      <a:r>
                        <a:rPr kumimoji="1" lang="ja-JP" altLang="en-US" sz="1200" b="1" baseline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月分</a:t>
                      </a:r>
                      <a:endParaRPr kumimoji="1" lang="en-US" altLang="ja-JP" sz="1200" b="1" baseline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ctr"/>
                      <a:r>
                        <a:rPr kumimoji="1" lang="en-US" altLang="ja-JP" sz="1200" b="1" baseline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11,700</a:t>
                      </a:r>
                      <a:r>
                        <a:rPr kumimoji="1" lang="ja-JP" altLang="en-US" sz="1200" b="1" baseline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円</a:t>
                      </a:r>
                    </a:p>
                  </a:txBody>
                  <a:tcPr marL="24652" marR="24652" marT="12327" marB="12327" anchor="ctr"/>
                </a:tc>
                <a:extLst>
                  <a:ext uri="{0D108BD9-81ED-4DB2-BD59-A6C34878D82A}">
                    <a16:rowId xmlns:a16="http://schemas.microsoft.com/office/drawing/2014/main" val="2374192225"/>
                  </a:ext>
                </a:extLst>
              </a:tr>
              <a:tr h="66123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baseline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１</a:t>
                      </a:r>
                      <a:r>
                        <a:rPr kumimoji="1" lang="en-US" altLang="ja-JP" sz="1400" b="1" baseline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4</a:t>
                      </a:r>
                      <a:r>
                        <a:rPr kumimoji="1" lang="ja-JP" altLang="en-US" sz="1400" b="1" baseline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名</a:t>
                      </a:r>
                    </a:p>
                  </a:txBody>
                  <a:tcPr marL="24652" marR="24652" marT="12327" marB="12327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1" baseline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(</a:t>
                      </a:r>
                      <a:r>
                        <a:rPr kumimoji="1" lang="ja-JP" altLang="en-US" sz="1200" b="1" baseline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木</a:t>
                      </a:r>
                      <a:r>
                        <a:rPr kumimoji="1" lang="en-US" altLang="ja-JP" sz="1200" b="1" baseline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baseline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17</a:t>
                      </a:r>
                      <a:r>
                        <a:rPr kumimoji="1" lang="ja-JP" altLang="en-US" sz="1200" b="0" baseline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：</a:t>
                      </a:r>
                      <a:r>
                        <a:rPr kumimoji="1" lang="en-US" altLang="ja-JP" sz="1200" b="0" baseline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20</a:t>
                      </a:r>
                      <a:r>
                        <a:rPr kumimoji="1" lang="ja-JP" altLang="en-US" sz="1200" b="0" baseline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～</a:t>
                      </a:r>
                      <a:r>
                        <a:rPr kumimoji="1" lang="en-US" altLang="ja-JP" sz="1200" b="0" baseline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18</a:t>
                      </a:r>
                      <a:r>
                        <a:rPr kumimoji="1" lang="ja-JP" altLang="en-US" sz="1200" b="0" baseline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：</a:t>
                      </a:r>
                      <a:r>
                        <a:rPr kumimoji="1" lang="en-US" altLang="ja-JP" sz="1200" b="0" baseline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20</a:t>
                      </a:r>
                      <a:endParaRPr kumimoji="1" lang="ja-JP" altLang="en-US" sz="1200" b="0" baseline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24652" marR="24652" marT="12327" marB="12327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1" baseline="0" dirty="0">
                          <a:solidFill>
                            <a:schemeClr val="tx1"/>
                          </a:solidFill>
                        </a:rPr>
                        <a:t>4/6.13.20.</a:t>
                      </a:r>
                      <a:r>
                        <a:rPr kumimoji="1" lang="ja-JP" altLang="en-US" sz="1400" b="1" baseline="0" dirty="0">
                          <a:solidFill>
                            <a:schemeClr val="tx1"/>
                          </a:solidFill>
                        </a:rPr>
                        <a:t>　</a:t>
                      </a:r>
                      <a:r>
                        <a:rPr kumimoji="1" lang="en-US" altLang="ja-JP" sz="1400" b="1" baseline="0" dirty="0">
                          <a:solidFill>
                            <a:schemeClr val="tx1"/>
                          </a:solidFill>
                        </a:rPr>
                        <a:t>5/11.18.25</a:t>
                      </a:r>
                      <a:r>
                        <a:rPr kumimoji="1" lang="ja-JP" altLang="en-US" sz="1400" b="1" baseline="0" dirty="0">
                          <a:solidFill>
                            <a:schemeClr val="tx1"/>
                          </a:solidFill>
                        </a:rPr>
                        <a:t>　</a:t>
                      </a:r>
                      <a:r>
                        <a:rPr kumimoji="1" lang="en-US" altLang="ja-JP" sz="1400" b="1" baseline="0" dirty="0">
                          <a:solidFill>
                            <a:schemeClr val="tx1"/>
                          </a:solidFill>
                        </a:rPr>
                        <a:t>6/1.8.15</a:t>
                      </a:r>
                      <a:endParaRPr kumimoji="1" lang="ja-JP" altLang="en-US" sz="1400" b="1" baseline="0" dirty="0">
                        <a:solidFill>
                          <a:schemeClr val="tx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24652" marR="24652" marT="12327" marB="12327" anchor="ctr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64662"/>
                  </a:ext>
                </a:extLst>
              </a:tr>
              <a:tr h="66123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baseline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８名</a:t>
                      </a:r>
                    </a:p>
                  </a:txBody>
                  <a:tcPr marL="24652" marR="24652" marT="12327" marB="12327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1" baseline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(</a:t>
                      </a:r>
                      <a:r>
                        <a:rPr kumimoji="1" lang="ja-JP" altLang="en-US" sz="1200" b="1" baseline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土</a:t>
                      </a:r>
                      <a:r>
                        <a:rPr kumimoji="1" lang="en-US" altLang="ja-JP" sz="1200" b="1" baseline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baseline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14</a:t>
                      </a:r>
                      <a:r>
                        <a:rPr kumimoji="1" lang="ja-JP" altLang="en-US" sz="1200" b="0" baseline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：</a:t>
                      </a:r>
                      <a:r>
                        <a:rPr kumimoji="1" lang="en-US" altLang="ja-JP" sz="1200" b="0" baseline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10</a:t>
                      </a:r>
                      <a:r>
                        <a:rPr kumimoji="1" lang="ja-JP" altLang="en-US" sz="1200" b="0" baseline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～</a:t>
                      </a:r>
                      <a:r>
                        <a:rPr kumimoji="1" lang="en-US" altLang="ja-JP" sz="1200" b="0" baseline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15</a:t>
                      </a:r>
                      <a:r>
                        <a:rPr kumimoji="1" lang="ja-JP" altLang="en-US" sz="1200" b="0" baseline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：</a:t>
                      </a:r>
                      <a:r>
                        <a:rPr kumimoji="1" lang="en-US" altLang="ja-JP" sz="1200" b="0" baseline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10</a:t>
                      </a:r>
                      <a:endParaRPr kumimoji="1" lang="ja-JP" altLang="en-US" sz="1200" b="0" baseline="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24652" marR="24652" marT="12327" marB="12327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1" baseline="0" dirty="0"/>
                        <a:t>4/8.15.22</a:t>
                      </a:r>
                      <a:r>
                        <a:rPr kumimoji="1" lang="ja-JP" altLang="en-US" sz="1400" b="1" baseline="0" dirty="0"/>
                        <a:t>　</a:t>
                      </a:r>
                      <a:r>
                        <a:rPr kumimoji="1" lang="en-US" altLang="ja-JP" sz="1400" b="1" baseline="0" dirty="0"/>
                        <a:t>5/13.20.27</a:t>
                      </a:r>
                      <a:r>
                        <a:rPr kumimoji="1" lang="ja-JP" altLang="en-US" sz="1400" b="1" baseline="0" dirty="0"/>
                        <a:t>　</a:t>
                      </a:r>
                      <a:r>
                        <a:rPr kumimoji="1" lang="en-US" altLang="ja-JP" sz="1400" b="1" baseline="0" dirty="0"/>
                        <a:t>6/3.10.17</a:t>
                      </a:r>
                      <a:endParaRPr kumimoji="1" lang="ja-JP" altLang="en-US" sz="1400" b="1" baseline="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24652" marR="24652" marT="12327" marB="12327" anchor="ctr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1195875"/>
                  </a:ext>
                </a:extLst>
              </a:tr>
            </a:tbl>
          </a:graphicData>
        </a:graphic>
      </p:graphicFrame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5EE6F537-2E49-3198-9AC3-0643F8A00675}"/>
              </a:ext>
            </a:extLst>
          </p:cNvPr>
          <p:cNvSpPr/>
          <p:nvPr/>
        </p:nvSpPr>
        <p:spPr>
          <a:xfrm>
            <a:off x="300445" y="-81090"/>
            <a:ext cx="6557555" cy="218521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4800" b="1" i="0" u="none" strike="noStrike" kern="1200" cap="none" spc="0" normalizeH="0" baseline="0" noProof="0" dirty="0">
                <a:ln w="12700">
                  <a:noFill/>
                  <a:prstDash val="solid"/>
                </a:ln>
                <a:solidFill>
                  <a:srgbClr val="ED7D31"/>
                </a:solidFill>
                <a:effectLst>
                  <a:outerShdw dist="38100" dir="2640000" algn="bl" rotWithShape="0">
                    <a:srgbClr val="4472C4"/>
                  </a:outerShdw>
                </a:effectLst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体操教室</a:t>
            </a:r>
            <a:r>
              <a:rPr kumimoji="1" lang="ja-JP" altLang="en-US" sz="4000" b="1" i="0" u="none" strike="noStrike" kern="1200" cap="none" spc="0" normalizeH="0" baseline="0" noProof="0" dirty="0">
                <a:ln w="12700">
                  <a:noFill/>
                  <a:prstDash val="solid"/>
                </a:ln>
                <a:solidFill>
                  <a:srgbClr val="ED7D31"/>
                </a:solidFill>
                <a:effectLst>
                  <a:outerShdw dist="38100" dir="2640000" algn="bl" rotWithShape="0">
                    <a:srgbClr val="4472C4"/>
                  </a:outerShdw>
                </a:effectLst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（カワイ体育）</a:t>
            </a:r>
            <a:br>
              <a:rPr kumimoji="1" lang="en-US" altLang="ja-JP" sz="4400" b="1" i="0" u="none" strike="noStrike" kern="1200" cap="none" spc="0" normalizeH="0" baseline="0" noProof="0" dirty="0">
                <a:ln w="12700">
                  <a:noFill/>
                  <a:prstDash val="solid"/>
                </a:ln>
                <a:solidFill>
                  <a:srgbClr val="ED7D31"/>
                </a:solidFill>
                <a:effectLst>
                  <a:outerShdw dist="38100" dir="2640000" algn="bl" rotWithShape="0">
                    <a:srgbClr val="4472C4"/>
                  </a:outerShdw>
                </a:effectLst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</a:br>
            <a:r>
              <a:rPr kumimoji="1" lang="ja-JP" altLang="en-US" sz="4000" b="1" i="0" u="none" strike="noStrike" kern="1200" cap="none" spc="0" normalizeH="0" baseline="0" noProof="0" dirty="0">
                <a:ln w="12700">
                  <a:noFill/>
                  <a:prstDash val="solid"/>
                </a:ln>
                <a:solidFill>
                  <a:srgbClr val="ED7D31"/>
                </a:solidFill>
                <a:effectLst>
                  <a:outerShdw dist="38100" dir="2640000" algn="bl" rotWithShape="0">
                    <a:srgbClr val="4472C4"/>
                  </a:outerShdw>
                </a:effectLst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令和５年４～６月</a:t>
            </a:r>
            <a:br>
              <a:rPr kumimoji="1" lang="en-US" altLang="ja-JP" sz="4400" b="1" i="0" u="none" strike="noStrike" kern="1200" cap="none" spc="0" normalizeH="0" baseline="0" noProof="0" dirty="0">
                <a:ln w="12700">
                  <a:noFill/>
                  <a:prstDash val="solid"/>
                </a:ln>
                <a:solidFill>
                  <a:srgbClr val="ED7D31"/>
                </a:solidFill>
                <a:effectLst>
                  <a:outerShdw dist="38100" dir="2640000" algn="bl" rotWithShape="0">
                    <a:srgbClr val="4472C4"/>
                  </a:outerShdw>
                </a:effectLst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</a:br>
            <a:r>
              <a:rPr kumimoji="1" lang="ja-JP" altLang="en-US" sz="4800" b="1" i="0" u="none" strike="noStrike" kern="1200" cap="none" spc="0" normalizeH="0" baseline="0" noProof="0" dirty="0">
                <a:ln w="12700">
                  <a:noFill/>
                  <a:prstDash val="solid"/>
                </a:ln>
                <a:solidFill>
                  <a:srgbClr val="ED7D31"/>
                </a:solidFill>
                <a:effectLst>
                  <a:outerShdw dist="38100" dir="2640000" algn="bl" rotWithShape="0">
                    <a:srgbClr val="4472C4"/>
                  </a:outerShdw>
                </a:effectLst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空き枠再募集！</a:t>
            </a:r>
            <a:endParaRPr kumimoji="0" lang="ja-JP" altLang="en-US" sz="4800" b="1" i="0" u="none" strike="noStrike" kern="1200" cap="none" spc="0" normalizeH="0" baseline="0" noProof="0" dirty="0">
              <a:ln w="12700">
                <a:noFill/>
                <a:prstDash val="solid"/>
              </a:ln>
              <a:solidFill>
                <a:srgbClr val="ED7D31"/>
              </a:solidFill>
              <a:effectLst>
                <a:outerShdw dist="38100" dir="2640000" algn="bl" rotWithShape="0">
                  <a:srgbClr val="4472C4"/>
                </a:outerShdw>
              </a:effectLst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7CD6E5DF-6E3A-3B90-281F-F2474B4D99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7972" y="780617"/>
            <a:ext cx="941777" cy="1341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C3FDD2AC-15EB-AC19-F419-42686E0FA9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445" y="780617"/>
            <a:ext cx="944474" cy="1341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四角形: 角を丸くする 10">
            <a:extLst>
              <a:ext uri="{FF2B5EF4-FFF2-40B4-BE49-F238E27FC236}">
                <a16:creationId xmlns:a16="http://schemas.microsoft.com/office/drawing/2014/main" id="{080DB682-B23F-9113-0B7E-DD9FF7215083}"/>
              </a:ext>
            </a:extLst>
          </p:cNvPr>
          <p:cNvSpPr/>
          <p:nvPr/>
        </p:nvSpPr>
        <p:spPr>
          <a:xfrm>
            <a:off x="49496" y="8394201"/>
            <a:ext cx="6759004" cy="146236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1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申し込み：</a:t>
            </a:r>
            <a:r>
              <a:rPr kumimoji="0" lang="en-US" altLang="ja-JP" sz="2000" b="1" i="0" u="sng" strike="noStrike" kern="1200" cap="none" spc="0" normalizeH="0" baseline="0" noProof="0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3</a:t>
            </a:r>
            <a:r>
              <a:rPr kumimoji="0" lang="ja-JP" altLang="en-US" sz="2000" b="1" i="0" u="sng" strike="noStrike" kern="1200" cap="none" spc="0" normalizeH="0" baseline="0" noProof="0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月</a:t>
            </a:r>
            <a:r>
              <a:rPr kumimoji="0" lang="en-US" altLang="ja-JP" sz="2000" b="1" i="0" u="sng" strike="noStrike" kern="1200" cap="none" spc="0" normalizeH="0" baseline="0" noProof="0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25</a:t>
            </a:r>
            <a:r>
              <a:rPr kumimoji="0" lang="ja-JP" altLang="en-US" sz="2000" b="1" i="0" u="sng" strike="noStrike" kern="1200" cap="none" spc="0" normalizeH="0" baseline="0" noProof="0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日（土）１０時～先着順</a:t>
            </a:r>
            <a:endParaRPr kumimoji="0" lang="en-US" altLang="ja-JP" sz="2000" b="1" i="0" u="sng" strike="noStrike" kern="1200" cap="none" spc="0" normalizeH="0" baseline="0" noProof="0" dirty="0">
              <a:ln w="0"/>
              <a:solidFill>
                <a:srgbClr val="C0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当日配布する申込用紙にご記入し、同時に窓口で受講料（現金のみ）を添えてお申込みください。（申込時に現金支払いができない場合は受付できません）</a:t>
            </a:r>
            <a:endParaRPr kumimoji="0" lang="en-US" altLang="ja-JP" sz="14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入金された受講料のご返金はできませんので、あらかじめご了承ください。</a:t>
            </a:r>
          </a:p>
        </p:txBody>
      </p:sp>
    </p:spTree>
    <p:extLst>
      <p:ext uri="{BB962C8B-B14F-4D97-AF65-F5344CB8AC3E}">
        <p14:creationId xmlns:p14="http://schemas.microsoft.com/office/powerpoint/2010/main" val="30212556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8966</TotalTime>
  <Words>290</Words>
  <Application>Microsoft Office PowerPoint</Application>
  <PresentationFormat>A4 210 x 297 mm</PresentationFormat>
  <Paragraphs>71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BIZ UDPゴシック</vt:lpstr>
      <vt:lpstr>BIZ UDゴシック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プール・体操教室 　生徒募集！！</dc:title>
  <dc:creator>水泳場 東調布公園</dc:creator>
  <cp:lastModifiedBy>水泳場 東調布公園</cp:lastModifiedBy>
  <cp:revision>95</cp:revision>
  <cp:lastPrinted>2023-03-14T08:10:47Z</cp:lastPrinted>
  <dcterms:created xsi:type="dcterms:W3CDTF">2022-10-06T04:14:49Z</dcterms:created>
  <dcterms:modified xsi:type="dcterms:W3CDTF">2023-03-20T01:59:31Z</dcterms:modified>
</cp:coreProperties>
</file>